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theme/theme2.xml" ContentType="application/vnd.openxmlformats-officedocument.theme+xml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1pPr>
    <a:lvl2pPr marL="0" marR="0" indent="22860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2pPr>
    <a:lvl3pPr marL="0" marR="0" indent="45720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3pPr>
    <a:lvl4pPr marL="0" marR="0" indent="68580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4pPr>
    <a:lvl5pPr marL="0" marR="0" indent="91440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5pPr>
    <a:lvl6pPr marL="0" marR="0" indent="114300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6pPr>
    <a:lvl7pPr marL="0" marR="0" indent="137160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7pPr>
    <a:lvl8pPr marL="0" marR="0" indent="160020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8pPr>
    <a:lvl9pPr marL="0" marR="0" indent="182880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25400" cap="flat">
              <a:solidFill>
                <a:srgbClr val="5B5854"/>
              </a:solidFill>
              <a:custDash>
                <a:ds d="200000" sp="200000"/>
              </a:custDash>
              <a:miter lim="400000"/>
            </a:ln>
          </a:left>
          <a:right>
            <a:ln w="25400" cap="flat">
              <a:solidFill>
                <a:srgbClr val="5B5854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B5854"/>
              </a:solidFill>
              <a:prstDash val="solid"/>
              <a:miter lim="400000"/>
            </a:ln>
          </a:top>
          <a:bottom>
            <a:ln w="12700" cap="flat">
              <a:solidFill>
                <a:srgbClr val="5B5854"/>
              </a:solidFill>
              <a:prstDash val="solid"/>
              <a:miter lim="400000"/>
            </a:ln>
          </a:bottom>
          <a:insideH>
            <a:ln w="12700" cap="flat">
              <a:solidFill>
                <a:srgbClr val="5B5854"/>
              </a:solidFill>
              <a:prstDash val="solid"/>
              <a:miter lim="400000"/>
            </a:ln>
          </a:insideH>
          <a:insideV>
            <a:ln w="25400" cap="flat">
              <a:solidFill>
                <a:srgbClr val="5B5854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chemeClr val="accent2">
              <a:hueOff val="-1122706"/>
              <a:satOff val="6504"/>
              <a:lumOff val="15871"/>
              <a:alpha val="17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38100" cap="flat">
              <a:solidFill>
                <a:srgbClr val="5B5854"/>
              </a:solidFill>
              <a:prstDash val="solid"/>
              <a:miter lim="400000"/>
            </a:ln>
          </a:right>
          <a:top>
            <a:ln w="12700" cap="flat">
              <a:solidFill>
                <a:srgbClr val="5B5854"/>
              </a:solidFill>
              <a:prstDash val="solid"/>
              <a:miter lim="400000"/>
            </a:ln>
          </a:top>
          <a:bottom>
            <a:ln w="12700" cap="flat">
              <a:solidFill>
                <a:srgbClr val="5B5854"/>
              </a:solidFill>
              <a:prstDash val="solid"/>
              <a:miter lim="400000"/>
            </a:ln>
          </a:bottom>
          <a:insideH>
            <a:ln w="12700" cap="flat">
              <a:solidFill>
                <a:srgbClr val="5B5854"/>
              </a:solidFill>
              <a:prstDash val="solid"/>
              <a:miter lim="400000"/>
            </a:ln>
          </a:insideH>
          <a:insideV>
            <a:ln w="12700" cap="flat">
              <a:solidFill>
                <a:srgbClr val="5B5854"/>
              </a:solidFill>
              <a:prstDash val="solid"/>
              <a:miter lim="400000"/>
            </a:ln>
          </a:insideV>
        </a:tcBdr>
        <a:fill>
          <a:solidFill>
            <a:srgbClr val="809E35">
              <a:alpha val="10000"/>
            </a:srgbClr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5B5854"/>
              </a:solidFill>
              <a:prstDash val="solid"/>
              <a:miter lim="400000"/>
            </a:ln>
          </a:left>
          <a:right>
            <a:ln w="12700" cap="flat">
              <a:solidFill>
                <a:srgbClr val="5B5854"/>
              </a:solidFill>
              <a:prstDash val="solid"/>
              <a:miter lim="400000"/>
            </a:ln>
          </a:right>
          <a:top>
            <a:ln w="38100" cap="flat">
              <a:solidFill>
                <a:srgbClr val="5B585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5B5854"/>
              </a:solidFill>
              <a:prstDash val="solid"/>
              <a:miter lim="400000"/>
            </a:ln>
          </a:insideH>
          <a:insideV>
            <a:ln w="12700" cap="flat">
              <a:solidFill>
                <a:srgbClr val="5B5854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5B5854"/>
              </a:solidFill>
              <a:prstDash val="solid"/>
              <a:miter lim="400000"/>
            </a:ln>
          </a:left>
          <a:right>
            <a:ln w="12700" cap="flat">
              <a:solidFill>
                <a:srgbClr val="5B5854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38100" cap="flat">
              <a:solidFill>
                <a:srgbClr val="5B5854"/>
              </a:solidFill>
              <a:prstDash val="solid"/>
              <a:miter lim="400000"/>
            </a:ln>
          </a:bottom>
          <a:insideH>
            <a:ln w="12700" cap="flat">
              <a:solidFill>
                <a:srgbClr val="5B5854"/>
              </a:solidFill>
              <a:prstDash val="solid"/>
              <a:miter lim="400000"/>
            </a:ln>
          </a:insideH>
          <a:insideV>
            <a:ln w="12700" cap="flat">
              <a:solidFill>
                <a:srgbClr val="5B5854"/>
              </a:solidFill>
              <a:prstDash val="solid"/>
              <a:miter lim="400000"/>
            </a:ln>
          </a:insideV>
        </a:tcBdr>
        <a:fill>
          <a:solidFill>
            <a:srgbClr val="619E5C">
              <a:alpha val="15000"/>
            </a:srgb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12700" cap="flat">
              <a:solidFill>
                <a:srgbClr val="BDBBB3"/>
              </a:solidFill>
              <a:prstDash val="solid"/>
              <a:miter lim="400000"/>
            </a:ln>
          </a:left>
          <a:right>
            <a:ln w="12700" cap="flat">
              <a:solidFill>
                <a:srgbClr val="BDBBB3"/>
              </a:solidFill>
              <a:prstDash val="solid"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A5A59F"/>
              </a:solidFill>
              <a:prstDash val="solid"/>
              <a:miter lim="400000"/>
            </a:ln>
          </a:insideH>
          <a:insideV>
            <a:ln w="12700" cap="flat">
              <a:solidFill>
                <a:srgbClr val="BDBBB3"/>
              </a:solidFill>
              <a:prstDash val="solid"/>
              <a:miter lim="400000"/>
            </a:ln>
          </a:insideV>
        </a:tcBdr>
        <a:fill>
          <a:solidFill>
            <a:srgbClr val="E7E3D2"/>
          </a:solidFill>
        </a:fill>
      </a:tcStyle>
    </a:wholeTbl>
    <a:band2H>
      <a:tcTxStyle b="def" i="def"/>
      <a:tcStyle>
        <a:tcBdr/>
        <a:fill>
          <a:solidFill>
            <a:srgbClr val="F6F2E5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A5A59F"/>
              </a:solidFill>
              <a:prstDash val="solid"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A5A59F"/>
              </a:solidFill>
              <a:prstDash val="solid"/>
              <a:miter lim="400000"/>
            </a:ln>
          </a:insideH>
          <a:insideV>
            <a:ln w="12700" cap="flat">
              <a:solidFill>
                <a:srgbClr val="A5A59F"/>
              </a:solidFill>
              <a:prstDash val="solid"/>
              <a:miter lim="400000"/>
            </a:ln>
          </a:insideV>
        </a:tcBdr>
        <a:fill>
          <a:solidFill>
            <a:srgbClr val="D3CDB7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A5A59F"/>
              </a:solidFill>
              <a:prstDash val="solid"/>
              <a:miter lim="400000"/>
            </a:ln>
          </a:left>
          <a:right>
            <a:ln w="12700" cap="flat">
              <a:solidFill>
                <a:srgbClr val="A5A59F"/>
              </a:solidFill>
              <a:prstDash val="solid"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A5A59F"/>
              </a:solidFill>
              <a:prstDash val="solid"/>
              <a:miter lim="400000"/>
            </a:ln>
          </a:insideH>
          <a:insideV>
            <a:ln w="12700" cap="flat">
              <a:solidFill>
                <a:srgbClr val="A5A59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solidFill>
                <a:srgbClr val="8E755A"/>
              </a:solidFill>
              <a:prstDash val="solid"/>
              <a:miter lim="400000"/>
            </a:ln>
          </a:left>
          <a:right>
            <a:ln w="12700" cap="flat">
              <a:solidFill>
                <a:srgbClr val="8E755A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8E755A"/>
              </a:solidFill>
              <a:prstDash val="solid"/>
              <a:miter lim="400000"/>
            </a:ln>
          </a:insideH>
          <a:insideV>
            <a:ln w="12700" cap="flat">
              <a:solidFill>
                <a:srgbClr val="8E755A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EEE7283C-3CF3-47DC-8721-378D4A62B22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DBBB3"/>
              </a:solidFill>
              <a:prstDash val="solid"/>
              <a:miter lim="400000"/>
            </a:ln>
          </a:top>
          <a:bottom>
            <a:ln w="12700" cap="flat">
              <a:solidFill>
                <a:srgbClr val="BDBBB3"/>
              </a:solidFill>
              <a:prstDash val="solid"/>
              <a:miter lim="400000"/>
            </a:ln>
          </a:bottom>
          <a:insideH>
            <a:ln w="12700" cap="flat">
              <a:solidFill>
                <a:srgbClr val="BDBBB3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3DA"/>
          </a:solidFill>
        </a:fill>
      </a:tcStyle>
    </a:wholeTbl>
    <a:band2H>
      <a:tcTxStyle b="def" i="def"/>
      <a:tcStyle>
        <a:tcBdr/>
        <a:fill>
          <a:solidFill>
            <a:srgbClr val="F9F5E8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A5A59F"/>
              </a:solidFill>
              <a:prstDash val="solid"/>
              <a:miter lim="400000"/>
            </a:ln>
          </a:left>
          <a:right>
            <a:ln w="12700" cap="flat">
              <a:solidFill>
                <a:srgbClr val="A5A59F"/>
              </a:solidFill>
              <a:prstDash val="solid"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A5A59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6D5D0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DBBB3"/>
              </a:solidFill>
              <a:prstDash val="solid"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4D616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solidFill>
                <a:srgbClr val="BDBBB3"/>
              </a:solidFill>
              <a:prstDash val="solid"/>
              <a:miter lim="400000"/>
            </a:ln>
          </a:bottom>
          <a:insideH>
            <a:ln w="12700" cap="flat">
              <a:solidFill>
                <a:srgbClr val="657477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F821DB8-F4EB-4A41-A1BA-3FCAFE7338EE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FECE2"/>
          </a:solidFill>
        </a:fill>
      </a:tcStyle>
    </a:wholeTbl>
    <a:band2H>
      <a:tcTxStyle b="def" i="def"/>
      <a:tcStyle>
        <a:tcBdr/>
        <a:fill>
          <a:solidFill>
            <a:srgbClr val="FFFBF1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A29A85"/>
              </a:solidFill>
              <a:prstDash val="solid"/>
              <a:miter lim="400000"/>
            </a:ln>
          </a:right>
          <a:top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8E4D8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A29A85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A29A85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A29A85"/>
              </a:solidFill>
              <a:prstDash val="solid"/>
              <a:miter lim="400000"/>
            </a:ln>
          </a:bottom>
          <a:insideH>
            <a:ln w="12700" cap="flat">
              <a:solidFill>
                <a:srgbClr val="A29A85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33BA23B1-9221-436E-865A-0063620EA4FD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6D2C0">
              <a:alpha val="50000"/>
            </a:srgbClr>
          </a:solidFill>
        </a:fill>
      </a:tcStyle>
    </a:wholeTbl>
    <a:band2H>
      <a:tcTxStyle b="def" i="def"/>
      <a:tcStyle>
        <a:tcBdr/>
        <a:fill>
          <a:solidFill>
            <a:srgbClr val="E9E7DC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5BEAA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6D2C0">
              <a:alpha val="25000"/>
            </a:srgbClr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28C7D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left>
          <a:righ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right>
          <a:top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top>
          <a:bottom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bottom>
          <a:insideH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H>
          <a:insideV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chemeClr val="accent2">
              <a:hueOff val="-1122706"/>
              <a:satOff val="6504"/>
              <a:lumOff val="15871"/>
              <a:alpha val="12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50800" cap="flat">
              <a:solidFill>
                <a:schemeClr val="accent5">
                  <a:alpha val="75000"/>
                </a:schemeClr>
              </a:solidFill>
              <a:prstDash val="solid"/>
              <a:miter lim="400000"/>
            </a:ln>
          </a:right>
          <a:top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top>
          <a:bottom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bottom>
          <a:insideH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H>
          <a:insideV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left>
          <a:righ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right>
          <a:top>
            <a:ln w="50800" cap="flat">
              <a:solidFill>
                <a:schemeClr val="accent5">
                  <a:alpha val="75000"/>
                </a:scheme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H>
          <a:insideV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left>
          <a:righ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50800" cap="flat">
              <a:solidFill>
                <a:schemeClr val="accent5">
                  <a:alpha val="75000"/>
                </a:schemeClr>
              </a:solidFill>
              <a:prstDash val="solid"/>
              <a:miter lim="400000"/>
            </a:ln>
          </a:bottom>
          <a:insideH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H>
          <a:insideV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6" name="Shape 156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
</file>

<file path=ppt/slideLayouts/_rels/slideLayout1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Title &amp; Subtitl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>
            <p:ph type="title"/>
          </p:nvPr>
        </p:nvSpPr>
        <p:spPr>
          <a:xfrm>
            <a:off x="673100" y="3835400"/>
            <a:ext cx="11658600" cy="3886200"/>
          </a:xfrm>
          <a:prstGeom prst="rect">
            <a:avLst/>
          </a:prstGeom>
        </p:spPr>
        <p:txBody>
          <a:bodyPr/>
          <a:lstStyle>
            <a:lvl1pPr>
              <a:defRPr spc="208" sz="104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2" name="Shape 12"/>
          <p:cNvSpPr/>
          <p:nvPr>
            <p:ph type="body" sz="quarter" idx="1"/>
          </p:nvPr>
        </p:nvSpPr>
        <p:spPr>
          <a:xfrm>
            <a:off x="673100" y="2070100"/>
            <a:ext cx="11658600" cy="1778000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215" sz="54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1pPr>
            <a:lvl2pPr marL="0" indent="228600" algn="ctr">
              <a:spcBef>
                <a:spcPts val="0"/>
              </a:spcBef>
              <a:buClrTx/>
              <a:buSzTx/>
              <a:buNone/>
              <a:defRPr cap="all" spc="215" sz="54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2pPr>
            <a:lvl3pPr marL="0" indent="457200" algn="ctr">
              <a:spcBef>
                <a:spcPts val="0"/>
              </a:spcBef>
              <a:buClrTx/>
              <a:buSzTx/>
              <a:buNone/>
              <a:defRPr cap="all" spc="215" sz="54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3pPr>
            <a:lvl4pPr marL="0" indent="685800" algn="ctr">
              <a:spcBef>
                <a:spcPts val="0"/>
              </a:spcBef>
              <a:buClrTx/>
              <a:buSzTx/>
              <a:buNone/>
              <a:defRPr cap="all" spc="215" sz="54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4pPr>
            <a:lvl5pPr marL="0" indent="914400" algn="ctr">
              <a:spcBef>
                <a:spcPts val="0"/>
              </a:spcBef>
              <a:buClrTx/>
              <a:buSzTx/>
              <a:buNone/>
              <a:defRPr cap="all" spc="215" sz="54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hape 1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/>
          <p:nvPr>
            <p:ph type="body" idx="1"/>
          </p:nvPr>
        </p:nvSpPr>
        <p:spPr>
          <a:xfrm>
            <a:off x="673100" y="1320800"/>
            <a:ext cx="11658600" cy="7467600"/>
          </a:xfrm>
          <a:prstGeom prst="rect">
            <a:avLst/>
          </a:prstGeom>
        </p:spPr>
        <p:txBody>
          <a:bodyPr anchor="ctr"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7" name="Shape 97"/>
          <p:cNvSpPr/>
          <p:nvPr>
            <p:ph type="sldNum" sz="quarter" idx="2"/>
          </p:nvPr>
        </p:nvSpPr>
        <p:spPr>
          <a:xfrm>
            <a:off x="6338817" y="9232900"/>
            <a:ext cx="327168" cy="337605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3 up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/>
          <p:nvPr>
            <p:ph type="pic" sz="quarter" idx="13"/>
          </p:nvPr>
        </p:nvSpPr>
        <p:spPr>
          <a:xfrm>
            <a:off x="6502400" y="4813300"/>
            <a:ext cx="5600700" cy="4051300"/>
          </a:xfrm>
          <a:prstGeom prst="rect">
            <a:avLst/>
          </a:prstGeom>
          <a:effectLst>
            <a:outerShdw sx="100000" sy="100000" kx="0" ky="0" algn="b" rotWithShape="0" blurRad="190500" dist="8455" dir="5400000">
              <a:srgbClr val="000000"/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05" name="Shape 105"/>
          <p:cNvSpPr/>
          <p:nvPr>
            <p:ph type="pic" sz="quarter" idx="14"/>
          </p:nvPr>
        </p:nvSpPr>
        <p:spPr>
          <a:xfrm>
            <a:off x="6502400" y="1079500"/>
            <a:ext cx="5600700" cy="3429000"/>
          </a:xfrm>
          <a:prstGeom prst="rect">
            <a:avLst/>
          </a:prstGeom>
          <a:effectLst>
            <a:outerShdw sx="100000" sy="100000" kx="0" ky="0" algn="b" rotWithShape="0" blurRad="190500" dist="8455" dir="5400000">
              <a:srgbClr val="000000"/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06" name="Shape 106"/>
          <p:cNvSpPr/>
          <p:nvPr>
            <p:ph type="pic" sz="half" idx="15"/>
          </p:nvPr>
        </p:nvSpPr>
        <p:spPr>
          <a:xfrm>
            <a:off x="897846" y="1079500"/>
            <a:ext cx="4978401" cy="7785100"/>
          </a:xfrm>
          <a:prstGeom prst="rect">
            <a:avLst/>
          </a:prstGeom>
          <a:effectLst>
            <a:outerShdw sx="100000" sy="100000" kx="0" ky="0" algn="b" rotWithShape="0" blurRad="190500" dist="8455" dir="5400000">
              <a:srgbClr val="000000"/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07" name="Shape 107"/>
          <p:cNvSpPr/>
          <p:nvPr>
            <p:ph type="sldNum" sz="quarter" idx="2"/>
          </p:nvPr>
        </p:nvSpPr>
        <p:spPr>
          <a:xfrm>
            <a:off x="6338817" y="9232900"/>
            <a:ext cx="327168" cy="337605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2 up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/>
          <p:nvPr>
            <p:ph type="pic" sz="half" idx="13"/>
          </p:nvPr>
        </p:nvSpPr>
        <p:spPr>
          <a:xfrm>
            <a:off x="6807200" y="1079500"/>
            <a:ext cx="5295900" cy="7785100"/>
          </a:xfrm>
          <a:prstGeom prst="rect">
            <a:avLst/>
          </a:prstGeom>
          <a:effectLst>
            <a:outerShdw sx="100000" sy="100000" kx="0" ky="0" algn="b" rotWithShape="0" blurRad="190500" dist="8455" dir="5400000">
              <a:srgbClr val="000000"/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5" name="Shape 115"/>
          <p:cNvSpPr/>
          <p:nvPr>
            <p:ph type="pic" sz="half" idx="14"/>
          </p:nvPr>
        </p:nvSpPr>
        <p:spPr>
          <a:xfrm>
            <a:off x="889000" y="1079500"/>
            <a:ext cx="5295900" cy="7785100"/>
          </a:xfrm>
          <a:prstGeom prst="rect">
            <a:avLst/>
          </a:prstGeom>
          <a:effectLst>
            <a:outerShdw sx="100000" sy="100000" kx="0" ky="0" algn="b" rotWithShape="0" blurRad="190500" dist="8455" dir="5400000">
              <a:srgbClr val="000000"/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6" name="Shape 116"/>
          <p:cNvSpPr/>
          <p:nvPr>
            <p:ph type="sldNum" sz="quarter" idx="2"/>
          </p:nvPr>
        </p:nvSpPr>
        <p:spPr>
          <a:xfrm>
            <a:off x="6335522" y="9232900"/>
            <a:ext cx="327168" cy="337605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/>
          <p:nvPr>
            <p:ph type="body" sz="quarter" idx="13"/>
          </p:nvPr>
        </p:nvSpPr>
        <p:spPr>
          <a:xfrm>
            <a:off x="673100" y="6483350"/>
            <a:ext cx="11658600" cy="558800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i="1" spc="52" sz="2600">
                <a:solidFill>
                  <a:schemeClr val="accent5">
                    <a:satOff val="-10854"/>
                    <a:lumOff val="-10463"/>
                  </a:schemeClr>
                </a:solidFill>
              </a:defRPr>
            </a:lvl1pPr>
          </a:lstStyle>
          <a:p>
            <a:pPr/>
            <a:r>
              <a:t>— Johnny Appleseed</a:t>
            </a:r>
          </a:p>
        </p:txBody>
      </p:sp>
      <p:sp>
        <p:nvSpPr>
          <p:cNvPr id="124" name="Shape 124"/>
          <p:cNvSpPr/>
          <p:nvPr>
            <p:ph type="body" sz="quarter" idx="14"/>
          </p:nvPr>
        </p:nvSpPr>
        <p:spPr>
          <a:xfrm>
            <a:off x="673100" y="5317839"/>
            <a:ext cx="11658600" cy="1057561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464" sz="5800"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pPr defTabSz="914400"/>
            <a:r>
              <a:t>Type a quote here.</a:t>
            </a:r>
          </a:p>
        </p:txBody>
      </p:sp>
      <p:sp>
        <p:nvSpPr>
          <p:cNvPr id="125" name="Shape 125"/>
          <p:cNvSpPr/>
          <p:nvPr>
            <p:ph type="body" sz="quarter" idx="15"/>
          </p:nvPr>
        </p:nvSpPr>
        <p:spPr>
          <a:xfrm>
            <a:off x="6113659" y="7061200"/>
            <a:ext cx="779541" cy="14097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 defTabSz="647700">
              <a:spcBef>
                <a:spcPts val="0"/>
              </a:spcBef>
              <a:buClrTx/>
              <a:buSzTx/>
              <a:buNone/>
              <a:defRPr spc="180" sz="9000">
                <a:latin typeface="Baskerville SemiBold"/>
                <a:ea typeface="Baskerville SemiBold"/>
                <a:cs typeface="Baskerville SemiBold"/>
                <a:sym typeface="Baskerville SemiBold"/>
              </a:defRPr>
            </a:lvl1pPr>
          </a:lstStyle>
          <a:p>
            <a:pPr/>
            <a:r>
              <a:t>”</a:t>
            </a:r>
          </a:p>
        </p:txBody>
      </p:sp>
      <p:sp>
        <p:nvSpPr>
          <p:cNvPr id="126" name="Shape 126"/>
          <p:cNvSpPr/>
          <p:nvPr>
            <p:ph type="body" sz="quarter" idx="16"/>
          </p:nvPr>
        </p:nvSpPr>
        <p:spPr>
          <a:xfrm>
            <a:off x="6113659" y="2565400"/>
            <a:ext cx="779541" cy="14097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 defTabSz="647700">
              <a:spcBef>
                <a:spcPts val="0"/>
              </a:spcBef>
              <a:buClrTx/>
              <a:buSzTx/>
              <a:buNone/>
              <a:defRPr spc="180" sz="9000">
                <a:latin typeface="Baskerville SemiBold"/>
                <a:ea typeface="Baskerville SemiBold"/>
                <a:cs typeface="Baskerville SemiBold"/>
                <a:sym typeface="Baskerville SemiBold"/>
              </a:defRPr>
            </a:lvl1pPr>
          </a:lstStyle>
          <a:p>
            <a:pPr/>
            <a:r>
              <a:t>“</a:t>
            </a:r>
          </a:p>
        </p:txBody>
      </p:sp>
      <p:sp>
        <p:nvSpPr>
          <p:cNvPr id="127" name="Shape 127"/>
          <p:cNvSpPr/>
          <p:nvPr>
            <p:ph type="sldNum" sz="quarter" idx="2"/>
          </p:nvPr>
        </p:nvSpPr>
        <p:spPr>
          <a:xfrm>
            <a:off x="6338817" y="9232900"/>
            <a:ext cx="327168" cy="337605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/>
          <p:nvPr>
            <p:ph type="pic" idx="13"/>
          </p:nvPr>
        </p:nvSpPr>
        <p:spPr>
          <a:xfrm>
            <a:off x="-5645" y="0"/>
            <a:ext cx="13004801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5" name="Shape 13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/>
          <p:nvPr>
            <p:ph type="sldNum" sz="quarter" idx="2"/>
          </p:nvPr>
        </p:nvSpPr>
        <p:spPr>
          <a:xfrm>
            <a:off x="6338817" y="9232900"/>
            <a:ext cx="327168" cy="337605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 Alt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/>
          <p:nvPr>
            <p:ph type="sldNum" sz="quarter" idx="2"/>
          </p:nvPr>
        </p:nvSpPr>
        <p:spPr>
          <a:xfrm>
            <a:off x="6338817" y="9232900"/>
            <a:ext cx="327168" cy="337605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Horizontal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>
            <p:ph type="pic" idx="13"/>
          </p:nvPr>
        </p:nvSpPr>
        <p:spPr>
          <a:xfrm>
            <a:off x="533400" y="3479800"/>
            <a:ext cx="11938000" cy="5765800"/>
          </a:xfrm>
          <a:prstGeom prst="rect">
            <a:avLst/>
          </a:prstGeom>
          <a:effectLst>
            <a:outerShdw sx="100000" sy="100000" kx="0" ky="0" algn="b" rotWithShape="0" blurRad="190500" dist="8455" dir="5400000">
              <a:srgbClr val="000000"/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1" name="Shape 21"/>
          <p:cNvSpPr/>
          <p:nvPr>
            <p:ph type="title"/>
          </p:nvPr>
        </p:nvSpPr>
        <p:spPr>
          <a:xfrm>
            <a:off x="673100" y="1168400"/>
            <a:ext cx="11658600" cy="1333500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 spc="148" sz="74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2" name="Shape 22"/>
          <p:cNvSpPr/>
          <p:nvPr>
            <p:ph type="body" sz="quarter" idx="1"/>
          </p:nvPr>
        </p:nvSpPr>
        <p:spPr>
          <a:xfrm>
            <a:off x="673100" y="508000"/>
            <a:ext cx="11658600" cy="67310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79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1pPr>
            <a:lvl2pPr marL="0" indent="228600" algn="ctr">
              <a:spcBef>
                <a:spcPts val="0"/>
              </a:spcBef>
              <a:buClrTx/>
              <a:buSzTx/>
              <a:buNone/>
              <a:defRPr cap="all" spc="79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2pPr>
            <a:lvl3pPr marL="0" indent="457200" algn="ctr">
              <a:spcBef>
                <a:spcPts val="0"/>
              </a:spcBef>
              <a:buClrTx/>
              <a:buSzTx/>
              <a:buNone/>
              <a:defRPr cap="all" spc="79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3pPr>
            <a:lvl4pPr marL="0" indent="685800" algn="ctr">
              <a:spcBef>
                <a:spcPts val="0"/>
              </a:spcBef>
              <a:buClrTx/>
              <a:buSzTx/>
              <a:buNone/>
              <a:defRPr cap="all" spc="79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4pPr>
            <a:lvl5pPr marL="0" indent="914400" algn="ctr">
              <a:spcBef>
                <a:spcPts val="0"/>
              </a:spcBef>
              <a:buClrTx/>
              <a:buSzTx/>
              <a:buNone/>
              <a:defRPr cap="all" spc="79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hape 2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Horizontal Alt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/>
          <p:nvPr>
            <p:ph type="pic" idx="13"/>
          </p:nvPr>
        </p:nvSpPr>
        <p:spPr>
          <a:xfrm>
            <a:off x="876300" y="2330450"/>
            <a:ext cx="11277600" cy="6477000"/>
          </a:xfrm>
          <a:prstGeom prst="rect">
            <a:avLst/>
          </a:prstGeom>
          <a:effectLst>
            <a:outerShdw sx="100000" sy="100000" kx="0" ky="0" algn="b" rotWithShape="0" blurRad="190500" dist="8455" dir="5400000">
              <a:srgbClr val="000000"/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1" name="Shape 3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2" name="Shape 32"/>
          <p:cNvSpPr/>
          <p:nvPr>
            <p:ph type="body" sz="quarter" idx="1"/>
          </p:nvPr>
        </p:nvSpPr>
        <p:spPr>
          <a:xfrm>
            <a:off x="673100" y="1320800"/>
            <a:ext cx="11658600" cy="49530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234" sz="2600">
                <a:latin typeface="+mn-lt"/>
                <a:ea typeface="+mn-ea"/>
                <a:cs typeface="+mn-cs"/>
                <a:sym typeface="Futura"/>
              </a:defRPr>
            </a:lvl1pPr>
            <a:lvl2pPr marL="0" indent="228600" algn="ctr">
              <a:spcBef>
                <a:spcPts val="0"/>
              </a:spcBef>
              <a:buClrTx/>
              <a:buSzTx/>
              <a:buNone/>
              <a:defRPr cap="all" spc="234" sz="2600">
                <a:latin typeface="+mn-lt"/>
                <a:ea typeface="+mn-ea"/>
                <a:cs typeface="+mn-cs"/>
                <a:sym typeface="Futura"/>
              </a:defRPr>
            </a:lvl2pPr>
            <a:lvl3pPr marL="0" indent="457200" algn="ctr">
              <a:spcBef>
                <a:spcPts val="0"/>
              </a:spcBef>
              <a:buClrTx/>
              <a:buSzTx/>
              <a:buNone/>
              <a:defRPr cap="all" spc="234" sz="2600">
                <a:latin typeface="+mn-lt"/>
                <a:ea typeface="+mn-ea"/>
                <a:cs typeface="+mn-cs"/>
                <a:sym typeface="Futura"/>
              </a:defRPr>
            </a:lvl3pPr>
            <a:lvl4pPr marL="0" indent="685800" algn="ctr">
              <a:spcBef>
                <a:spcPts val="0"/>
              </a:spcBef>
              <a:buClrTx/>
              <a:buSzTx/>
              <a:buNone/>
              <a:defRPr cap="all" spc="234" sz="2600">
                <a:latin typeface="+mn-lt"/>
                <a:ea typeface="+mn-ea"/>
                <a:cs typeface="+mn-cs"/>
                <a:sym typeface="Futura"/>
              </a:defRPr>
            </a:lvl4pPr>
            <a:lvl5pPr marL="0" indent="914400" algn="ctr">
              <a:spcBef>
                <a:spcPts val="0"/>
              </a:spcBef>
              <a:buClrTx/>
              <a:buSzTx/>
              <a:buNone/>
              <a:defRPr cap="all" spc="234" sz="2600">
                <a:latin typeface="+mn-lt"/>
                <a:ea typeface="+mn-ea"/>
                <a:cs typeface="+mn-cs"/>
                <a:sym typeface="Futur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3" name="Shape 3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Center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/>
          <p:nvPr>
            <p:ph type="title"/>
          </p:nvPr>
        </p:nvSpPr>
        <p:spPr>
          <a:xfrm>
            <a:off x="673100" y="3086100"/>
            <a:ext cx="11658600" cy="3568700"/>
          </a:xfrm>
          <a:prstGeom prst="rect">
            <a:avLst/>
          </a:prstGeom>
        </p:spPr>
        <p:txBody>
          <a:bodyPr anchor="ctr"/>
          <a:lstStyle>
            <a:lvl1pPr>
              <a:defRPr spc="208" sz="104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41" name="Shape 4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Center Alt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/>
          <p:nvPr>
            <p:ph type="title"/>
          </p:nvPr>
        </p:nvSpPr>
        <p:spPr>
          <a:xfrm>
            <a:off x="673100" y="3086100"/>
            <a:ext cx="11658600" cy="3568700"/>
          </a:xfrm>
          <a:prstGeom prst="rect">
            <a:avLst/>
          </a:prstGeom>
        </p:spPr>
        <p:txBody>
          <a:bodyPr anchor="ctr"/>
          <a:lstStyle>
            <a:lvl1pPr>
              <a:defRPr spc="208" sz="10400"/>
            </a:lvl1pPr>
          </a:lstStyle>
          <a:p>
            <a:pPr/>
            <a:r>
              <a:t>Title Text</a:t>
            </a:r>
          </a:p>
        </p:txBody>
      </p:sp>
      <p:sp>
        <p:nvSpPr>
          <p:cNvPr id="49" name="Shape 4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Vertical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>
            <p:ph type="pic" sz="half" idx="13"/>
          </p:nvPr>
        </p:nvSpPr>
        <p:spPr>
          <a:xfrm>
            <a:off x="6191619" y="1082886"/>
            <a:ext cx="5880101" cy="7747001"/>
          </a:xfrm>
          <a:prstGeom prst="rect">
            <a:avLst/>
          </a:prstGeom>
          <a:effectLst>
            <a:outerShdw sx="100000" sy="100000" kx="0" ky="0" algn="b" rotWithShape="0" blurRad="190500" dist="8455" dir="5400000">
              <a:srgbClr val="000000"/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57" name="Shape 57"/>
          <p:cNvSpPr/>
          <p:nvPr>
            <p:ph type="title"/>
          </p:nvPr>
        </p:nvSpPr>
        <p:spPr>
          <a:xfrm>
            <a:off x="673100" y="4191000"/>
            <a:ext cx="4889500" cy="3581400"/>
          </a:xfrm>
          <a:prstGeom prst="rect">
            <a:avLst/>
          </a:prstGeom>
        </p:spPr>
        <p:txBody>
          <a:bodyPr/>
          <a:lstStyle>
            <a:lvl1pPr algn="l">
              <a:lnSpc>
                <a:spcPct val="80000"/>
              </a:lnSpc>
              <a:defRPr spc="148" sz="7400"/>
            </a:lvl1pPr>
          </a:lstStyle>
          <a:p>
            <a:pPr/>
            <a:r>
              <a:t>Title Text</a:t>
            </a:r>
          </a:p>
        </p:txBody>
      </p:sp>
      <p:sp>
        <p:nvSpPr>
          <p:cNvPr id="58" name="Shape 58"/>
          <p:cNvSpPr/>
          <p:nvPr>
            <p:ph type="body" sz="quarter" idx="1"/>
          </p:nvPr>
        </p:nvSpPr>
        <p:spPr>
          <a:xfrm>
            <a:off x="673100" y="2844800"/>
            <a:ext cx="4889500" cy="1358900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0"/>
              </a:spcBef>
              <a:buClrTx/>
              <a:buSzTx/>
              <a:buNone/>
              <a:defRPr cap="all" spc="79" sz="4000">
                <a:latin typeface="+mn-lt"/>
                <a:ea typeface="+mn-ea"/>
                <a:cs typeface="+mn-cs"/>
                <a:sym typeface="Futura"/>
              </a:defRPr>
            </a:lvl1pPr>
            <a:lvl2pPr marL="0" indent="228600">
              <a:spcBef>
                <a:spcPts val="0"/>
              </a:spcBef>
              <a:buClrTx/>
              <a:buSzTx/>
              <a:buNone/>
              <a:defRPr cap="all" spc="79" sz="4000">
                <a:latin typeface="+mn-lt"/>
                <a:ea typeface="+mn-ea"/>
                <a:cs typeface="+mn-cs"/>
                <a:sym typeface="Futura"/>
              </a:defRPr>
            </a:lvl2pPr>
            <a:lvl3pPr marL="0" indent="457200">
              <a:spcBef>
                <a:spcPts val="0"/>
              </a:spcBef>
              <a:buClrTx/>
              <a:buSzTx/>
              <a:buNone/>
              <a:defRPr cap="all" spc="79" sz="4000">
                <a:latin typeface="+mn-lt"/>
                <a:ea typeface="+mn-ea"/>
                <a:cs typeface="+mn-cs"/>
                <a:sym typeface="Futura"/>
              </a:defRPr>
            </a:lvl3pPr>
            <a:lvl4pPr marL="0" indent="685800">
              <a:spcBef>
                <a:spcPts val="0"/>
              </a:spcBef>
              <a:buClrTx/>
              <a:buSzTx/>
              <a:buNone/>
              <a:defRPr cap="all" spc="79" sz="4000">
                <a:latin typeface="+mn-lt"/>
                <a:ea typeface="+mn-ea"/>
                <a:cs typeface="+mn-cs"/>
                <a:sym typeface="Futura"/>
              </a:defRPr>
            </a:lvl4pPr>
            <a:lvl5pPr marL="0" indent="914400">
              <a:spcBef>
                <a:spcPts val="0"/>
              </a:spcBef>
              <a:buClrTx/>
              <a:buSzTx/>
              <a:buNone/>
              <a:defRPr cap="all" spc="79" sz="4000">
                <a:latin typeface="+mn-lt"/>
                <a:ea typeface="+mn-ea"/>
                <a:cs typeface="+mn-cs"/>
                <a:sym typeface="Futur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9" name="Shape 5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/>
          <p:nvPr>
            <p:ph type="body" sz="quarter" idx="13"/>
          </p:nvPr>
        </p:nvSpPr>
        <p:spPr>
          <a:xfrm>
            <a:off x="673100" y="1320800"/>
            <a:ext cx="11658600" cy="5362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234" sz="2600"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pPr/>
            <a:r>
              <a:t>donec quis nunc</a:t>
            </a:r>
          </a:p>
        </p:txBody>
      </p:sp>
      <p:sp>
        <p:nvSpPr>
          <p:cNvPr id="67" name="Shape 6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8" name="Shape 6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/>
          <p:nvPr>
            <p:ph type="body" sz="quarter" idx="13"/>
          </p:nvPr>
        </p:nvSpPr>
        <p:spPr>
          <a:xfrm>
            <a:off x="673100" y="1320800"/>
            <a:ext cx="11658600" cy="5362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234" sz="2600"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pPr/>
            <a:r>
              <a:t>donec quis nunc</a:t>
            </a:r>
          </a:p>
        </p:txBody>
      </p:sp>
      <p:sp>
        <p:nvSpPr>
          <p:cNvPr id="76" name="Shape 7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77" name="Shape 7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8" name="Shape 78"/>
          <p:cNvSpPr/>
          <p:nvPr>
            <p:ph type="sldNum" sz="quarter" idx="2"/>
          </p:nvPr>
        </p:nvSpPr>
        <p:spPr>
          <a:xfrm>
            <a:off x="6338817" y="9232900"/>
            <a:ext cx="327168" cy="337605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/>
          <p:nvPr>
            <p:ph type="pic" sz="half" idx="13"/>
          </p:nvPr>
        </p:nvSpPr>
        <p:spPr>
          <a:xfrm>
            <a:off x="6172200" y="2324089"/>
            <a:ext cx="5943600" cy="6568573"/>
          </a:xfrm>
          <a:prstGeom prst="rect">
            <a:avLst/>
          </a:prstGeom>
          <a:effectLst>
            <a:outerShdw sx="100000" sy="100000" kx="0" ky="0" algn="b" rotWithShape="0" blurRad="190500" dist="8455" dir="5400000">
              <a:srgbClr val="000000"/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86" name="Shape 86"/>
          <p:cNvSpPr/>
          <p:nvPr>
            <p:ph type="body" sz="quarter" idx="14"/>
          </p:nvPr>
        </p:nvSpPr>
        <p:spPr>
          <a:xfrm>
            <a:off x="673100" y="1320800"/>
            <a:ext cx="11658600" cy="5362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234" sz="2600"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pPr/>
            <a:r>
              <a:t>donec quis nunc</a:t>
            </a:r>
          </a:p>
        </p:txBody>
      </p:sp>
      <p:sp>
        <p:nvSpPr>
          <p:cNvPr id="87" name="Shape 8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88" name="Shape 88"/>
          <p:cNvSpPr/>
          <p:nvPr>
            <p:ph type="body" sz="half" idx="1"/>
          </p:nvPr>
        </p:nvSpPr>
        <p:spPr>
          <a:xfrm>
            <a:off x="673100" y="2603500"/>
            <a:ext cx="4775200" cy="6019800"/>
          </a:xfrm>
          <a:prstGeom prst="rect">
            <a:avLst/>
          </a:prstGeom>
        </p:spPr>
        <p:txBody>
          <a:bodyPr/>
          <a:lstStyle>
            <a:lvl1pPr>
              <a:spcBef>
                <a:spcPts val="2800"/>
              </a:spcBef>
              <a:defRPr spc="48" sz="2400"/>
            </a:lvl1pPr>
            <a:lvl2pPr>
              <a:spcBef>
                <a:spcPts val="2800"/>
              </a:spcBef>
              <a:defRPr spc="48" sz="2400"/>
            </a:lvl2pPr>
            <a:lvl3pPr>
              <a:spcBef>
                <a:spcPts val="2800"/>
              </a:spcBef>
              <a:defRPr spc="48" sz="2400"/>
            </a:lvl3pPr>
            <a:lvl4pPr>
              <a:spcBef>
                <a:spcPts val="2800"/>
              </a:spcBef>
              <a:defRPr spc="48" sz="2400"/>
            </a:lvl4pPr>
            <a:lvl5pPr>
              <a:spcBef>
                <a:spcPts val="2800"/>
              </a:spcBef>
              <a:defRPr spc="48" sz="2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9" name="Shape 89"/>
          <p:cNvSpPr/>
          <p:nvPr>
            <p:ph type="sldNum" sz="quarter" idx="2"/>
          </p:nvPr>
        </p:nvSpPr>
        <p:spPr>
          <a:xfrm>
            <a:off x="6338817" y="9232900"/>
            <a:ext cx="327168" cy="337605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16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title"/>
          </p:nvPr>
        </p:nvSpPr>
        <p:spPr>
          <a:xfrm>
            <a:off x="673100" y="584200"/>
            <a:ext cx="11658600" cy="749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Shape 3"/>
          <p:cNvSpPr/>
          <p:nvPr>
            <p:ph type="body" idx="1"/>
          </p:nvPr>
        </p:nvSpPr>
        <p:spPr>
          <a:xfrm>
            <a:off x="673100" y="2387600"/>
            <a:ext cx="11658600" cy="6451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/>
          <p:nvPr>
            <p:ph type="sldNum" sz="quarter" idx="2"/>
          </p:nvPr>
        </p:nvSpPr>
        <p:spPr>
          <a:xfrm>
            <a:off x="6338817" y="9231630"/>
            <a:ext cx="327168" cy="33760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cap="all" spc="28" sz="1400">
                <a:solidFill>
                  <a:srgbClr val="9A958E"/>
                </a:solidFill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</p:sldLayoutIdLst>
  <p:transition xmlns:p14="http://schemas.microsoft.com/office/powerpoint/2010/main" spd="med" advClick="1"/>
  <p:txStyles>
    <p:titleStyle>
      <a:lvl1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1pPr>
      <a:lvl2pPr marL="0" marR="0" indent="2286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2pPr>
      <a:lvl3pPr marL="0" marR="0" indent="4572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3pPr>
      <a:lvl4pPr marL="0" marR="0" indent="6858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4pPr>
      <a:lvl5pPr marL="0" marR="0" indent="9144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5pPr>
      <a:lvl6pPr marL="0" marR="0" indent="11430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6pPr>
      <a:lvl7pPr marL="0" marR="0" indent="13716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7pPr>
      <a:lvl8pPr marL="0" marR="0" indent="16002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8pPr>
      <a:lvl9pPr marL="0" marR="0" indent="18288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9pPr>
    </p:titleStyle>
    <p:bodyStyle>
      <a:lvl1pPr marL="381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1pPr>
      <a:lvl2pPr marL="762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2pPr>
      <a:lvl3pPr marL="1143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3pPr>
      <a:lvl4pPr marL="1524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4pPr>
      <a:lvl5pPr marL="1905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5pPr>
      <a:lvl6pPr marL="2286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6pPr>
      <a:lvl7pPr marL="2667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7pPr>
      <a:lvl8pPr marL="3048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8pPr>
      <a:lvl9pPr marL="3429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9pPr>
    </p:bodyStyle>
    <p:otherStyle>
      <a:lvl1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1pPr>
      <a:lvl2pPr marL="0" marR="0" indent="2286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2pPr>
      <a:lvl3pPr marL="0" marR="0" indent="4572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3pPr>
      <a:lvl4pPr marL="0" marR="0" indent="6858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4pPr>
      <a:lvl5pPr marL="0" marR="0" indent="9144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5pPr>
      <a:lvl6pPr marL="0" marR="0" indent="11430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6pPr>
      <a:lvl7pPr marL="0" marR="0" indent="13716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7pPr>
      <a:lvl8pPr marL="0" marR="0" indent="16002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8pPr>
      <a:lvl9pPr marL="0" marR="0" indent="18288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— Johnny Appleseed</a:t>
            </a:r>
          </a:p>
        </p:txBody>
      </p:sp>
      <p:sp>
        <p:nvSpPr>
          <p:cNvPr id="159" name="Shape 159"/>
          <p:cNvSpPr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 defTabSz="914400"/>
            <a:r>
              <a:t>Type a quote here.</a:t>
            </a:r>
          </a:p>
        </p:txBody>
      </p:sp>
      <p:sp>
        <p:nvSpPr>
          <p:cNvPr id="160" name="Shape 160"/>
          <p:cNvSpPr/>
          <p:nvPr>
            <p:ph type="body" idx="15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”</a:t>
            </a:r>
          </a:p>
        </p:txBody>
      </p:sp>
      <p:sp>
        <p:nvSpPr>
          <p:cNvPr id="161" name="Shape 161"/>
          <p:cNvSpPr/>
          <p:nvPr>
            <p:ph type="body" idx="16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“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donec quis nunc</a:t>
            </a:r>
          </a:p>
        </p:txBody>
      </p:sp>
      <p:sp>
        <p:nvSpPr>
          <p:cNvPr id="164" name="Shape 16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452627">
              <a:defRPr spc="79" sz="3959"/>
            </a:pPr>
          </a:p>
        </p:txBody>
      </p:sp>
      <p:sp>
        <p:nvSpPr>
          <p:cNvPr id="165" name="Shape 165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471241274197291008 A L W A Y S -&gt; always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_rels/theme1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theme1.xml><?xml version="1.0" encoding="utf-8"?>
<a:theme xmlns:a="http://schemas.openxmlformats.org/drawingml/2006/main" xmlns:r="http://schemas.openxmlformats.org/officeDocument/2006/relationships" name="New_Template8">
  <a:themeElements>
    <a:clrScheme name="New_Template8">
      <a:dk1>
        <a:srgbClr val="5B5854"/>
      </a:dk1>
      <a:lt1>
        <a:srgbClr val="072B5B"/>
      </a:lt1>
      <a:dk2>
        <a:srgbClr val="5B5854"/>
      </a:dk2>
      <a:lt2>
        <a:srgbClr val="C9C3BA"/>
      </a:lt2>
      <a:accent1>
        <a:srgbClr val="708CA5"/>
      </a:accent1>
      <a:accent2>
        <a:srgbClr val="80A7A7"/>
      </a:accent2>
      <a:accent3>
        <a:srgbClr val="98A66D"/>
      </a:accent3>
      <a:accent4>
        <a:srgbClr val="CF9E5B"/>
      </a:accent4>
      <a:accent5>
        <a:srgbClr val="C87C6D"/>
      </a:accent5>
      <a:accent6>
        <a:srgbClr val="837B9A"/>
      </a:accent6>
      <a:hlink>
        <a:srgbClr val="0000FF"/>
      </a:hlink>
      <a:folHlink>
        <a:srgbClr val="FF00FF"/>
      </a:folHlink>
    </a:clrScheme>
    <a:fontScheme name="New_Template8">
      <a:majorFont>
        <a:latin typeface="Futura"/>
        <a:ea typeface="Futura"/>
        <a:cs typeface="Futura"/>
      </a:majorFont>
      <a:minorFont>
        <a:latin typeface="Futura"/>
        <a:ea typeface="Futura"/>
        <a:cs typeface="Futura"/>
      </a:minorFont>
    </a:fontScheme>
    <a:fmtScheme name="New_Template8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all" i="0" spc="32" strike="noStrike" sz="1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Futur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5">
              <a:alpha val="75000"/>
            </a:schemeClr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t" upright="0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B5854"/>
            </a:solidFill>
            <a:effectLst/>
            <a:uFillTx/>
            <a:latin typeface="Avenir Medium"/>
            <a:ea typeface="Avenir Medium"/>
            <a:cs typeface="Avenir Medium"/>
            <a:sym typeface="Avenir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New_Template8">
  <a:themeElements>
    <a:clrScheme name="New_Template8">
      <a:dk1>
        <a:srgbClr val="000000"/>
      </a:dk1>
      <a:lt1>
        <a:srgbClr val="FFFFFF"/>
      </a:lt1>
      <a:dk2>
        <a:srgbClr val="5B5854"/>
      </a:dk2>
      <a:lt2>
        <a:srgbClr val="C9C3BA"/>
      </a:lt2>
      <a:accent1>
        <a:srgbClr val="708CA5"/>
      </a:accent1>
      <a:accent2>
        <a:srgbClr val="80A7A7"/>
      </a:accent2>
      <a:accent3>
        <a:srgbClr val="98A66D"/>
      </a:accent3>
      <a:accent4>
        <a:srgbClr val="CF9E5B"/>
      </a:accent4>
      <a:accent5>
        <a:srgbClr val="C87C6D"/>
      </a:accent5>
      <a:accent6>
        <a:srgbClr val="837B9A"/>
      </a:accent6>
      <a:hlink>
        <a:srgbClr val="0000FF"/>
      </a:hlink>
      <a:folHlink>
        <a:srgbClr val="FF00FF"/>
      </a:folHlink>
    </a:clrScheme>
    <a:fontScheme name="New_Template8">
      <a:majorFont>
        <a:latin typeface="Futura"/>
        <a:ea typeface="Futura"/>
        <a:cs typeface="Futura"/>
      </a:majorFont>
      <a:minorFont>
        <a:latin typeface="Futura"/>
        <a:ea typeface="Futura"/>
        <a:cs typeface="Futura"/>
      </a:minorFont>
    </a:fontScheme>
    <a:fmtScheme name="New_Template8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all" i="0" spc="32" strike="noStrike" sz="1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Futur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5">
              <a:alpha val="75000"/>
            </a:schemeClr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t" upright="0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B5854"/>
            </a:solidFill>
            <a:effectLst/>
            <a:uFillTx/>
            <a:latin typeface="Avenir Medium"/>
            <a:ea typeface="Avenir Medium"/>
            <a:cs typeface="Avenir Medium"/>
            <a:sym typeface="Avenir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